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6" r:id="rId4"/>
  </p:sldMasterIdLst>
  <p:notesMasterIdLst>
    <p:notesMasterId r:id="rId11"/>
  </p:notesMasterIdLst>
  <p:handoutMasterIdLst>
    <p:handoutMasterId r:id="rId12"/>
  </p:handoutMasterIdLst>
  <p:sldIdLst>
    <p:sldId id="332" r:id="rId5"/>
    <p:sldId id="333" r:id="rId6"/>
    <p:sldId id="341" r:id="rId7"/>
    <p:sldId id="337" r:id="rId8"/>
    <p:sldId id="334" r:id="rId9"/>
    <p:sldId id="34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093DAA-0914-1801-972B-587CE054DCFA}" v="682" dt="2024-07-24T06:23:20.442"/>
  </p1510:revLst>
</p1510:revInfo>
</file>

<file path=ppt/tableStyles.xml><?xml version="1.0" encoding="utf-8"?>
<a:tblStyleLst xmlns:a="http://schemas.openxmlformats.org/drawingml/2006/main" def="{C083E6E3-FA7D-4D7B-A595-EF9225AFEA82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5388" autoAdjust="0"/>
  </p:normalViewPr>
  <p:slideViewPr>
    <p:cSldViewPr snapToGrid="0">
      <p:cViewPr varScale="1">
        <p:scale>
          <a:sx n="111" d="100"/>
          <a:sy n="111" d="100"/>
        </p:scale>
        <p:origin x="57" y="3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4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7/23/2024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A580F-E35D-42E1-AF82-E41CC201EA9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84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A580F-E35D-42E1-AF82-E41CC201EA9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535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A580F-E35D-42E1-AF82-E41CC201EA9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670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A580F-E35D-42E1-AF82-E41CC201EA9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808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A580F-E35D-42E1-AF82-E41CC201EA9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121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A580F-E35D-42E1-AF82-E41CC201EA9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536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01862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60430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90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9AE8321-5884-9E75-1272-926961F313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908591"/>
            <a:ext cx="4058728" cy="5225507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2DF521-FA73-0B43-D1F3-A28543BA84E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99125" y="0"/>
            <a:ext cx="5786438" cy="61341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00E6515-DDBF-35F4-5C9E-FF113FD16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274074"/>
            <a:ext cx="672354" cy="583926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B32A424-7EFB-F80C-2BDA-94D103A55F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68EFEEF-ABDC-22C9-C5DB-0494BEB8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699342" y="6136928"/>
            <a:ext cx="57867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8369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7352414-3211-CEB2-31A1-11097989D4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5934" y="723900"/>
            <a:ext cx="3503757" cy="531641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BA26D20-54E1-2490-0D75-F08BCB7D3BF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582232" y="2053087"/>
            <a:ext cx="5903332" cy="3987230"/>
          </a:xfrm>
        </p:spPr>
        <p:txBody>
          <a:bodyPr anchor="t"/>
          <a:lstStyle>
            <a:lvl1pPr marL="0" indent="0">
              <a:buNone/>
              <a:defRPr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Arial" panose="020B0604020202020204" pitchFamily="34" charset="0"/>
              <a:buChar char="•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00E6515-DDBF-35F4-5C9E-FF113FD16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274074"/>
            <a:ext cx="672354" cy="583926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8A376F-AF56-AABE-DFA3-DE5A8C899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695467" y="723900"/>
            <a:ext cx="5790599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E9D420-BBEC-E7C6-7E76-FB9791C71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699342" y="6136928"/>
            <a:ext cx="57867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8005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2D6AD5-5357-463C-B785-6A488FFC8D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37007" y="817581"/>
            <a:ext cx="5935869" cy="5238159"/>
          </a:xfrm>
        </p:spPr>
        <p:txBody>
          <a:bodyPr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79308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0520" y="776873"/>
            <a:ext cx="5854182" cy="3070508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1202" y="4088927"/>
            <a:ext cx="5842218" cy="188055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4876800" cy="6858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541CC69-A0B0-C1BE-2165-D8AD1B7D2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574" y="723899"/>
            <a:ext cx="57867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D54A957-6A3F-2C34-A453-905FBAE77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574" y="6136928"/>
            <a:ext cx="57867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7720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4592" y="976997"/>
            <a:ext cx="11000208" cy="123998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736CFB-FEC9-D3FB-01C8-D0AF64ED3AE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592" y="2244725"/>
            <a:ext cx="7814185" cy="4233713"/>
          </a:xfrm>
        </p:spPr>
        <p:txBody>
          <a:bodyPr/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57EDA23-301F-47EE-3683-0B3206D8F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3AC3921-F10C-2A33-F8DF-3B42EE1E3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574" y="723899"/>
            <a:ext cx="1101022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2760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9AE8321-5884-9E75-1272-926961F313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439" y="684311"/>
            <a:ext cx="4058728" cy="2749009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EB8AC8C-DEDA-D180-1CD8-B67B47276E3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57600" y="3662835"/>
            <a:ext cx="4064567" cy="2468396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2DF521-FA73-0B43-D1F3-A28543BA84E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707756" y="4"/>
            <a:ext cx="5786438" cy="61341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icon to insert picture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D527B4D-405A-DCD2-6970-1162843E0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14484" y="721031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00E6515-DDBF-35F4-5C9E-FF113FD164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274074"/>
            <a:ext cx="672354" cy="583926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3B79298-0F84-5214-4916-E9C0B4B46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699342" y="6136928"/>
            <a:ext cx="57867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4423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4591" y="976997"/>
            <a:ext cx="11000209" cy="118822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736CFB-FEC9-D3FB-01C8-D0AF64ED3AE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34593" y="2244725"/>
            <a:ext cx="5045105" cy="423371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spcBef>
                <a:spcPts val="0"/>
              </a:spcBef>
              <a:spcAft>
                <a:spcPts val="1200"/>
              </a:spcAft>
              <a:defRPr sz="16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200"/>
            </a:lvl4pPr>
            <a:lvl5pPr>
              <a:spcBef>
                <a:spcPts val="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3AC3921-F10C-2A33-F8DF-3B42EE1E3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574" y="723899"/>
            <a:ext cx="1101022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A4F2998B-5567-1A45-7720-4998CC19EF0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12304" y="2244724"/>
            <a:ext cx="5322496" cy="423371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spcBef>
                <a:spcPts val="0"/>
              </a:spcBef>
              <a:spcAft>
                <a:spcPts val="1200"/>
              </a:spcAft>
              <a:defRPr sz="16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200"/>
            </a:lvl4pPr>
            <a:lvl5pPr>
              <a:spcBef>
                <a:spcPts val="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57EDA23-301F-47EE-3683-0B3206D8F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4114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5965" y="976999"/>
            <a:ext cx="11034713" cy="119685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736CFB-FEC9-D3FB-01C8-D0AF64ED3AE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41826" y="2244725"/>
            <a:ext cx="2958075" cy="3904268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>
              <a:spcBef>
                <a:spcPts val="0"/>
              </a:spcBef>
              <a:spcAft>
                <a:spcPts val="1200"/>
              </a:spcAft>
              <a:defRPr sz="1800" b="1"/>
            </a:lvl2pPr>
            <a:lvl3pPr>
              <a:spcBef>
                <a:spcPts val="0"/>
              </a:spcBef>
              <a:spcAft>
                <a:spcPts val="1200"/>
              </a:spcAft>
              <a:defRPr sz="1600" b="1"/>
            </a:lvl3pPr>
            <a:lvl4pPr>
              <a:spcBef>
                <a:spcPts val="0"/>
              </a:spcBef>
              <a:spcAft>
                <a:spcPts val="1200"/>
              </a:spcAft>
              <a:defRPr sz="1400" b="1"/>
            </a:lvl4pPr>
            <a:lvl5pPr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A4F2998B-5567-1A45-7720-4998CC19EF0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07226" y="2244725"/>
            <a:ext cx="7353452" cy="3912896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57EDA23-301F-47EE-3683-0B3206D8F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3AC3921-F10C-2A33-F8DF-3B42EE1E38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574" y="723899"/>
            <a:ext cx="1101022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0561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00172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46" y="983901"/>
            <a:ext cx="5724786" cy="119858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3C6D5E5-DE84-EC37-75DB-50DB75B5CD4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10520" y="2244725"/>
            <a:ext cx="5724786" cy="3795683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1200"/>
              </a:spcAft>
              <a:defRPr/>
            </a:lvl2pPr>
            <a:lvl3pPr>
              <a:spcBef>
                <a:spcPts val="0"/>
              </a:spcBef>
              <a:spcAft>
                <a:spcPts val="1200"/>
              </a:spcAft>
              <a:defRPr/>
            </a:lvl3pPr>
            <a:lvl4pPr>
              <a:spcBef>
                <a:spcPts val="0"/>
              </a:spcBef>
              <a:spcAft>
                <a:spcPts val="1200"/>
              </a:spcAft>
              <a:defRPr/>
            </a:lvl4pPr>
            <a:lvl5pPr>
              <a:spcBef>
                <a:spcPts val="0"/>
              </a:spcBef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00" y="723899"/>
            <a:ext cx="4876800" cy="53165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541CC69-A0B0-C1BE-2165-D8AD1B7D2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574" y="723899"/>
            <a:ext cx="57867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47C2FA-8BD9-36BF-787A-3B3C4847B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6691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4591" y="992528"/>
            <a:ext cx="10722817" cy="118822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3C6D5E5-DE84-EC37-75DB-50DB75B5CD4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43216" y="2244725"/>
            <a:ext cx="3277639" cy="3903663"/>
          </a:xfr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1200"/>
              </a:spcAft>
              <a:defRPr/>
            </a:lvl2pPr>
            <a:lvl3pPr>
              <a:spcBef>
                <a:spcPts val="0"/>
              </a:spcBef>
              <a:spcAft>
                <a:spcPts val="1200"/>
              </a:spcAft>
              <a:defRPr/>
            </a:lvl3pPr>
            <a:lvl4pPr>
              <a:spcBef>
                <a:spcPts val="0"/>
              </a:spcBef>
              <a:spcAft>
                <a:spcPts val="1200"/>
              </a:spcAft>
              <a:defRPr/>
            </a:lvl4pPr>
            <a:lvl5pPr>
              <a:spcBef>
                <a:spcPts val="0"/>
              </a:spcBef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C6DB8F81-B3A9-1D53-A844-F980B4ED20C9}"/>
              </a:ext>
            </a:extLst>
          </p:cNvPr>
          <p:cNvSpPr>
            <a:spLocks noGrp="1"/>
          </p:cNvSpPr>
          <p:nvPr>
            <p:ph type="tbl" sz="quarter" idx="15" hasCustomPrompt="1"/>
          </p:nvPr>
        </p:nvSpPr>
        <p:spPr>
          <a:xfrm>
            <a:off x="4406900" y="2244725"/>
            <a:ext cx="7061200" cy="39036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47C2FA-8BD9-36BF-787A-3B3C4847B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33A6849-B613-7080-903C-A7A211B7C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574" y="723899"/>
            <a:ext cx="1076149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8017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0087" y="985626"/>
            <a:ext cx="10703197" cy="1170978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A4F2998B-5567-1A45-7720-4998CC19EF0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00087" y="2244725"/>
            <a:ext cx="7060200" cy="3912896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736CFB-FEC9-D3FB-01C8-D0AF64ED3AE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445209" y="2244725"/>
            <a:ext cx="2958075" cy="3904268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>
              <a:spcBef>
                <a:spcPts val="0"/>
              </a:spcBef>
              <a:spcAft>
                <a:spcPts val="1200"/>
              </a:spcAft>
              <a:defRPr sz="1800" b="1"/>
            </a:lvl2pPr>
            <a:lvl3pPr>
              <a:spcBef>
                <a:spcPts val="0"/>
              </a:spcBef>
              <a:spcAft>
                <a:spcPts val="1200"/>
              </a:spcAft>
              <a:defRPr sz="1600" b="1"/>
            </a:lvl3pPr>
            <a:lvl4pPr>
              <a:spcBef>
                <a:spcPts val="0"/>
              </a:spcBef>
              <a:spcAft>
                <a:spcPts val="1200"/>
              </a:spcAft>
              <a:defRPr sz="1400" b="1"/>
            </a:lvl4pPr>
            <a:lvl5pPr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57EDA23-301F-47EE-3683-0B3206D8F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E205FD8-58A9-6B91-010A-1870572FD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574" y="723899"/>
            <a:ext cx="1076149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03995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3860" y="983902"/>
            <a:ext cx="10787370" cy="105192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C6DB8F81-B3A9-1D53-A844-F980B4ED20C9}"/>
              </a:ext>
            </a:extLst>
          </p:cNvPr>
          <p:cNvSpPr>
            <a:spLocks noGrp="1"/>
          </p:cNvSpPr>
          <p:nvPr>
            <p:ph type="tbl" sz="quarter" idx="15" hasCustomPrompt="1"/>
          </p:nvPr>
        </p:nvSpPr>
        <p:spPr>
          <a:xfrm>
            <a:off x="706608" y="2244725"/>
            <a:ext cx="10761492" cy="39036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47C2FA-8BD9-36BF-787A-3B3C4847B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33A6849-B613-7080-903C-A7A211B7C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24574" y="723899"/>
            <a:ext cx="1076149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450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9AE8321-5884-9E75-1272-926961F313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439" y="684311"/>
            <a:ext cx="4058728" cy="2749009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D527B4D-405A-DCD2-6970-1162843E0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14484" y="721031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B621246-77E4-43F0-CD40-C7DB9555D2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3726" y="6134059"/>
            <a:ext cx="57867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EB8AC8C-DEDA-D180-1CD8-B67B47276E3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57600" y="3662835"/>
            <a:ext cx="4064567" cy="2468396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/>
            </a:lvl1pPr>
            <a:lvl2pPr marL="457200" indent="0">
              <a:spcBef>
                <a:spcPts val="0"/>
              </a:spcBef>
              <a:buNone/>
              <a:defRPr/>
            </a:lvl2pPr>
            <a:lvl3pPr marL="914400" indent="0">
              <a:spcBef>
                <a:spcPts val="0"/>
              </a:spcBef>
              <a:buNone/>
              <a:defRPr/>
            </a:lvl3pPr>
            <a:lvl4pPr marL="1371600" indent="0">
              <a:spcBef>
                <a:spcPts val="0"/>
              </a:spcBef>
              <a:buNone/>
              <a:defRPr/>
            </a:lvl4pPr>
            <a:lvl5pPr marL="182880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5230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9146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67514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7822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66521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47046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4630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64262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40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  <p:sldLayoutId id="2147483724" r:id="rId18"/>
    <p:sldLayoutId id="2147483725" r:id="rId19"/>
    <p:sldLayoutId id="2147483726" r:id="rId20"/>
    <p:sldLayoutId id="2147483727" r:id="rId21"/>
    <p:sldLayoutId id="2147483728" r:id="rId22"/>
    <p:sldLayoutId id="2147483729" r:id="rId23"/>
    <p:sldLayoutId id="2147483730" r:id="rId2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4" Type="http://schemas.openxmlformats.org/officeDocument/2006/relationships/hyperlink" Target="http://jeffreygifford.com/2011/02/15/removing-roadblock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Toy plastic numbers">
            <a:extLst>
              <a:ext uri="{FF2B5EF4-FFF2-40B4-BE49-F238E27FC236}">
                <a16:creationId xmlns:a16="http://schemas.microsoft.com/office/drawing/2014/main" id="{914F59E1-58EE-BEBE-6D21-D603FF3E40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542" r="-2" b="70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99D8326-B701-CBE8-39AA-6C700DA49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871759"/>
            <a:ext cx="5067300" cy="349704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Tic tac Toe in Python by Justin Mims  </a:t>
            </a:r>
            <a:br>
              <a:rPr lang="en-US" sz="5400" dirty="0"/>
            </a:br>
            <a:br>
              <a:rPr lang="en-US" sz="5400" dirty="0"/>
            </a:br>
            <a:endParaRPr lang="en-US" sz="5400">
              <a:solidFill>
                <a:srgbClr val="FFFFFF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88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56C93AA2-77D4-BA70-57C7-11A01B07E1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77" r="39901" b="-1"/>
          <a:stretch/>
        </p:blipFill>
        <p:spPr>
          <a:xfrm>
            <a:off x="4981575" y="735286"/>
            <a:ext cx="6495042" cy="541964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8BEF5F-00BC-5BA7-C0E2-94A5C1FC0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799763" cy="14732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/>
              <a:t>What was the idea and what source could do you use 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7243AA-A570-5533-577C-6CF74FAD07D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04088" y="2387600"/>
            <a:ext cx="3799763" cy="376732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I decided to make a tic tak toe go within python one against the computer and the other is for playing with friends.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Mainly I found youtube to be a helpful source on this project 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128192-0728-892D-258C-A8F14C65D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3DB2ADC-AF19-4574-8C10-79B5B04FCA27}" type="slidenum">
              <a:rPr lang="en-US" sz="1800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 sz="180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817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A4025A9-7726-7F83-4A59-6CF84E4B9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9146" y="983901"/>
            <a:ext cx="5724786" cy="738505"/>
          </a:xfrm>
        </p:spPr>
        <p:txBody>
          <a:bodyPr>
            <a:normAutofit fontScale="90000"/>
          </a:bodyPr>
          <a:lstStyle/>
          <a:p>
            <a:r>
              <a:rPr lang="en-US" dirty="0"/>
              <a:t>What road blocks did I face 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7D1EAF7-58DB-398E-A0A7-0514B6F3301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I faced many roadblocks just making simple errors and not closing my statements.</a:t>
            </a:r>
          </a:p>
          <a:p>
            <a:r>
              <a:rPr lang="en-US" b="1" dirty="0" err="1"/>
              <a:t>Im</a:t>
            </a:r>
            <a:r>
              <a:rPr lang="en-US" b="1" dirty="0"/>
              <a:t> very new to python so this project required me to seek a lot help but I gained a better understanding of the program.</a:t>
            </a:r>
          </a:p>
          <a:p>
            <a:r>
              <a:rPr lang="en-US" b="1" dirty="0"/>
              <a:t>What surprised was how difficult and time consuming this could be for a beginner but I eventually got the hang of unit through </a:t>
            </a:r>
            <a:r>
              <a:rPr lang="en-US" b="1" dirty="0" err="1"/>
              <a:t>youtube</a:t>
            </a:r>
            <a:r>
              <a:rPr lang="en-US" b="1" dirty="0"/>
              <a:t>.</a:t>
            </a:r>
          </a:p>
        </p:txBody>
      </p:sp>
      <p:pic>
        <p:nvPicPr>
          <p:cNvPr id="8" name="Picture Placeholder 12">
            <a:extLst>
              <a:ext uri="{FF2B5EF4-FFF2-40B4-BE49-F238E27FC236}">
                <a16:creationId xmlns:a16="http://schemas.microsoft.com/office/drawing/2014/main" id="{4AA23396-D2B1-1CF5-8AD7-3F6BEDAE92D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5578" r="15578"/>
          <a:stretch/>
        </p:blipFill>
        <p:spPr>
          <a:xfrm>
            <a:off x="6696974" y="723899"/>
            <a:ext cx="4905554" cy="5316510"/>
          </a:xfrm>
        </p:spPr>
      </p:pic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3A137E53-FBD3-20BC-7B61-06C47E634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9850BD-07D6-7EDC-ACE9-FDB4A017FDEE}"/>
              </a:ext>
            </a:extLst>
          </p:cNvPr>
          <p:cNvSpPr txBox="1"/>
          <p:nvPr/>
        </p:nvSpPr>
        <p:spPr>
          <a:xfrm>
            <a:off x="7315200" y="6040438"/>
            <a:ext cx="4876800" cy="317500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rPr lang="en-US"/>
              <a:t>ThePhoto by PhotoAuthor is licensed under CCYYSA.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68A00F-717F-105C-2837-73716036124A}"/>
              </a:ext>
            </a:extLst>
          </p:cNvPr>
          <p:cNvSpPr txBox="1"/>
          <p:nvPr/>
        </p:nvSpPr>
        <p:spPr>
          <a:xfrm>
            <a:off x="6092825" y="6040438"/>
            <a:ext cx="5510213" cy="3175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</p:spTree>
    <p:extLst>
      <p:ext uri="{BB962C8B-B14F-4D97-AF65-F5344CB8AC3E}">
        <p14:creationId xmlns:p14="http://schemas.microsoft.com/office/powerpoint/2010/main" val="315315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rogram coding on a computer screen">
            <a:extLst>
              <a:ext uri="{FF2B5EF4-FFF2-40B4-BE49-F238E27FC236}">
                <a16:creationId xmlns:a16="http://schemas.microsoft.com/office/drawing/2014/main" id="{247B716B-826B-28AD-9F7C-CDF45B1E67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532" r="26636" b="2"/>
          <a:stretch/>
        </p:blipFill>
        <p:spPr>
          <a:xfrm>
            <a:off x="20" y="-17929"/>
            <a:ext cx="4206220" cy="68759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F6C19A-30E3-001C-1A19-8812A6F8D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68" y="914400"/>
            <a:ext cx="6627924" cy="130759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/>
              <a:t>How did my project develop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32A4BB-EBAC-A965-82D8-1198A802BA6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866968" y="2221992"/>
            <a:ext cx="6627924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Originally I wanted to do a </a:t>
            </a:r>
            <a:r>
              <a:rPr lang="en-US" sz="2800" err="1"/>
              <a:t>nfl</a:t>
            </a:r>
            <a:r>
              <a:rPr lang="en-US" sz="2800" dirty="0"/>
              <a:t> stat tracking project for people who like to gamble but I found that I was a little in over my head so I decided to make a fun game through python. 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941DE2-1E04-BCDD-5770-8991998B6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3DB2ADC-AF19-4574-8C10-79B5B04FCA27}" type="slidenum">
              <a:rPr lang="en-US" sz="1800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 sz="180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7665" y="722376"/>
            <a:ext cx="647635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7665" y="6144768"/>
            <a:ext cx="647635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3300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16" descr="A screenshot of a computer&#10;&#10;Description automatically generated">
            <a:extLst>
              <a:ext uri="{FF2B5EF4-FFF2-40B4-BE49-F238E27FC236}">
                <a16:creationId xmlns:a16="http://schemas.microsoft.com/office/drawing/2014/main" id="{91CDF817-5DD8-B6A6-422E-3161F6D60CC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859" r="2" b="2"/>
          <a:stretch/>
        </p:blipFill>
        <p:spPr>
          <a:xfrm>
            <a:off x="-1" y="1"/>
            <a:ext cx="4876799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0417AF4-08C0-FC51-8823-C041945D6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552" y="871758"/>
            <a:ext cx="5825448" cy="38711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Time to run the code !!!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0560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796C4E-41C8-0AB3-6886-FBB7C5696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39F92-B979-41AB-0918-CE4FADCA0D0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896367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5FE3D2-AB53-4F3D-8791-B4AA764B47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DEC8C5-155D-4CD7-98CB-88A657420A1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657736A-C21D-40FD-9C3B-2A541E56B2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9</TotalTime>
  <Words>479</Words>
  <Application>Microsoft Office PowerPoint</Application>
  <PresentationFormat>Widescreen</PresentationFormat>
  <Paragraphs>125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ChronicleVTI</vt:lpstr>
      <vt:lpstr>Tic tac Toe in Python by Justin Mims    </vt:lpstr>
      <vt:lpstr>What was the idea and what source could do you use ?</vt:lpstr>
      <vt:lpstr>What road blocks did I face </vt:lpstr>
      <vt:lpstr>How did my project develop </vt:lpstr>
      <vt:lpstr>Time to run the code !!!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cp:revision>129</cp:revision>
  <dcterms:created xsi:type="dcterms:W3CDTF">2024-01-08T19:59:49Z</dcterms:created>
  <dcterms:modified xsi:type="dcterms:W3CDTF">2024-07-24T06:24:45Z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